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12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of December 2nd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Please continue to help your child review multiplication math facts.  We will be having a math fact competition at the beginning of December</a:t>
            </a:r>
            <a:r>
              <a:rPr lang="en-US" sz="800" dirty="0">
                <a:latin typeface="CCFindTheCreeper" pitchFamily="2" charset="0"/>
                <a:ea typeface="CCFindTheCreeper" pitchFamily="2" charset="0"/>
              </a:rPr>
              <a:t> 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to compete against other 5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 grade homerooms.  I hate to say it, but I don’t like losing so let’s get those facts mastered!</a:t>
            </a: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5586" y="3166985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Chapter 12: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Geometry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Triangles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Quadrilaterals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Volume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8060" y="592411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Schwa + </a:t>
            </a:r>
            <a:r>
              <a:rPr lang="en-US" sz="1100" i="1" dirty="0" smtClean="0">
                <a:latin typeface="CCFindTheCreeper" pitchFamily="2" charset="0"/>
                <a:ea typeface="CCFindTheCreeper" pitchFamily="2" charset="0"/>
              </a:rPr>
              <a:t>r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  sound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Friday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8060" y="700692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Compare/contrast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w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riting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Finish narrative writing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4715" y="804208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Ch. 4 Ecosystems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</a:t>
            </a: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Studies: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N/A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918359"/>
            <a:ext cx="241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866" y="6950446"/>
            <a:ext cx="2803450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Wednesday, December 4- </a:t>
            </a:r>
            <a:r>
              <a:rPr lang="en-US" sz="1050" dirty="0" smtClean="0"/>
              <a:t>Preview Penguin Patch Holiday Shoppe</a:t>
            </a:r>
          </a:p>
          <a:p>
            <a:r>
              <a:rPr lang="en-US" sz="1050" b="1" dirty="0" smtClean="0"/>
              <a:t>Friday, December 6: </a:t>
            </a:r>
            <a:r>
              <a:rPr lang="en-US" sz="1050" dirty="0" smtClean="0"/>
              <a:t>Penguin Patch Shop will be open </a:t>
            </a:r>
          </a:p>
          <a:p>
            <a:r>
              <a:rPr lang="en-US" sz="1050" b="1" dirty="0" smtClean="0"/>
              <a:t>Friday, December 6</a:t>
            </a:r>
            <a:r>
              <a:rPr lang="en-US" sz="1050" b="1" baseline="30000" dirty="0" smtClean="0"/>
              <a:t>th</a:t>
            </a:r>
            <a:r>
              <a:rPr lang="en-US" sz="1050" b="1" dirty="0" smtClean="0"/>
              <a:t>: </a:t>
            </a:r>
            <a:r>
              <a:rPr lang="en-US" sz="1050" dirty="0" smtClean="0"/>
              <a:t>Math Facts competition </a:t>
            </a:r>
            <a:r>
              <a:rPr lang="en-US" sz="1050" dirty="0" smtClean="0"/>
              <a:t>2-2:55p</a:t>
            </a:r>
          </a:p>
          <a:p>
            <a:r>
              <a:rPr lang="en-US" sz="1000" b="1" dirty="0"/>
              <a:t>Thursday, December </a:t>
            </a:r>
            <a:r>
              <a:rPr lang="en-US" sz="1000" b="1" dirty="0" smtClean="0"/>
              <a:t>12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</a:t>
            </a:r>
            <a:r>
              <a:rPr lang="en-US" sz="1000" dirty="0"/>
              <a:t>Last day of after school tutoring until after break</a:t>
            </a:r>
          </a:p>
          <a:p>
            <a:r>
              <a:rPr lang="en-US" sz="1000" b="1" dirty="0"/>
              <a:t>Tuesday, </a:t>
            </a:r>
            <a:r>
              <a:rPr lang="en-US" sz="1000" b="1"/>
              <a:t>December </a:t>
            </a:r>
            <a:r>
              <a:rPr lang="en-US" sz="1000" b="1" smtClean="0"/>
              <a:t>17</a:t>
            </a:r>
            <a:r>
              <a:rPr lang="en-US" sz="1000" b="1" baseline="30000" smtClean="0"/>
              <a:t>th</a:t>
            </a:r>
            <a:r>
              <a:rPr lang="en-US" sz="1000" b="1" smtClean="0"/>
              <a:t>: </a:t>
            </a:r>
            <a:r>
              <a:rPr lang="en-US" sz="1000" dirty="0"/>
              <a:t>NMIS Christmas program 6:30 pm</a:t>
            </a:r>
          </a:p>
          <a:p>
            <a:endParaRPr lang="en-US" sz="1050" dirty="0" smtClean="0"/>
          </a:p>
          <a:p>
            <a:endParaRPr lang="en-US" sz="1100" dirty="0" smtClean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2" y="233523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sz="20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9515" y="4056585"/>
            <a:ext cx="21336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Please see the attached Focus Wall for vocab words, spelling words, and skills/ strategies for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U2L10. 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Vocab/comprehension/ language assessment is     Friday.</a:t>
            </a:r>
          </a:p>
          <a:p>
            <a:pPr algn="ctr"/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7174" y="5677892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7149" y="6467177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56684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279" y="5000783"/>
            <a:ext cx="254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Students should continue to read for AR.  The deadline is December 19</a:t>
            </a:r>
            <a:r>
              <a:rPr lang="en-US" sz="1200" baseline="30000" dirty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.  Students were assigned individualized points this time.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222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57</cp:revision>
  <cp:lastPrinted>2019-12-03T20:27:28Z</cp:lastPrinted>
  <dcterms:created xsi:type="dcterms:W3CDTF">2014-08-01T12:31:54Z</dcterms:created>
  <dcterms:modified xsi:type="dcterms:W3CDTF">2019-12-03T20:33:10Z</dcterms:modified>
</cp:coreProperties>
</file>